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16"/>
  </p:notesMasterIdLst>
  <p:sldIdLst>
    <p:sldId id="256" r:id="rId2"/>
    <p:sldId id="357" r:id="rId3"/>
    <p:sldId id="352" r:id="rId4"/>
    <p:sldId id="389" r:id="rId5"/>
    <p:sldId id="390" r:id="rId6"/>
    <p:sldId id="380" r:id="rId7"/>
    <p:sldId id="366" r:id="rId8"/>
    <p:sldId id="391" r:id="rId9"/>
    <p:sldId id="368" r:id="rId10"/>
    <p:sldId id="392" r:id="rId11"/>
    <p:sldId id="369" r:id="rId12"/>
    <p:sldId id="393" r:id="rId13"/>
    <p:sldId id="387" r:id="rId14"/>
    <p:sldId id="388" r:id="rId15"/>
  </p:sldIdLst>
  <p:sldSz cx="9144000" cy="6858000" type="screen4x3"/>
  <p:notesSz cx="6735763" cy="9869488"/>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594" name="Rectangle 2"/>
          <p:cNvSpPr>
            <a:spLocks noGrp="1" noChangeArrowheads="1"/>
          </p:cNvSpPr>
          <p:nvPr>
            <p:ph type="hdr" sz="quarter"/>
          </p:nvPr>
        </p:nvSpPr>
        <p:spPr bwMode="auto">
          <a:xfrm>
            <a:off x="3816350" y="0"/>
            <a:ext cx="2919413"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10595" name="Rectangle 3"/>
          <p:cNvSpPr>
            <a:spLocks noGrp="1" noChangeArrowheads="1"/>
          </p:cNvSpPr>
          <p:nvPr>
            <p:ph type="dt" idx="1"/>
          </p:nvPr>
        </p:nvSpPr>
        <p:spPr bwMode="auto">
          <a:xfrm>
            <a:off x="1588" y="0"/>
            <a:ext cx="2919412"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7108" name="Rectangle 4"/>
          <p:cNvSpPr>
            <a:spLocks noGrp="1" noRot="1" noChangeAspect="1" noChangeArrowheads="1" noTextEdit="1"/>
          </p:cNvSpPr>
          <p:nvPr>
            <p:ph type="sldImg" idx="2"/>
          </p:nvPr>
        </p:nvSpPr>
        <p:spPr bwMode="auto">
          <a:xfrm>
            <a:off x="900113" y="739775"/>
            <a:ext cx="4935537" cy="3702050"/>
          </a:xfrm>
          <a:prstGeom prst="rect">
            <a:avLst/>
          </a:prstGeom>
          <a:noFill/>
          <a:ln w="9525">
            <a:solidFill>
              <a:srgbClr val="000000"/>
            </a:solidFill>
            <a:miter lim="800000"/>
            <a:headEnd/>
            <a:tailEnd/>
          </a:ln>
        </p:spPr>
      </p:sp>
      <p:sp>
        <p:nvSpPr>
          <p:cNvPr id="110597" name="Rectangle 5"/>
          <p:cNvSpPr>
            <a:spLocks noGrp="1" noChangeArrowheads="1"/>
          </p:cNvSpPr>
          <p:nvPr>
            <p:ph type="body" sz="quarter" idx="3"/>
          </p:nvPr>
        </p:nvSpPr>
        <p:spPr bwMode="auto">
          <a:xfrm>
            <a:off x="673100" y="4687888"/>
            <a:ext cx="5389563" cy="4441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0598" name="Rectangle 6"/>
          <p:cNvSpPr>
            <a:spLocks noGrp="1" noChangeArrowheads="1"/>
          </p:cNvSpPr>
          <p:nvPr>
            <p:ph type="ftr" sz="quarter" idx="4"/>
          </p:nvPr>
        </p:nvSpPr>
        <p:spPr bwMode="auto">
          <a:xfrm>
            <a:off x="3816350" y="9374188"/>
            <a:ext cx="2919413"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endParaRPr lang="en-US"/>
          </a:p>
        </p:txBody>
      </p:sp>
      <p:sp>
        <p:nvSpPr>
          <p:cNvPr id="110599" name="Rectangle 7"/>
          <p:cNvSpPr>
            <a:spLocks noGrp="1" noChangeArrowheads="1"/>
          </p:cNvSpPr>
          <p:nvPr>
            <p:ph type="sldNum" sz="quarter" idx="5"/>
          </p:nvPr>
        </p:nvSpPr>
        <p:spPr bwMode="auto">
          <a:xfrm>
            <a:off x="1588" y="9374188"/>
            <a:ext cx="2919412"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fld id="{457327CF-A62C-449F-A139-8EDC8CC93D6A}" type="slidenum">
              <a:rPr lang="ar-SA"/>
              <a:pPr>
                <a:defRPr/>
              </a:pPr>
              <a:t>‹#›</a:t>
            </a:fld>
            <a:endParaRPr lang="en-US"/>
          </a:p>
        </p:txBody>
      </p:sp>
    </p:spTree>
    <p:extLst>
      <p:ext uri="{BB962C8B-B14F-4D97-AF65-F5344CB8AC3E}">
        <p14:creationId xmlns:p14="http://schemas.microsoft.com/office/powerpoint/2010/main" val="277006250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pPr>
              <a:defRPr/>
            </a:pPr>
            <a:fld id="{457327CF-A62C-449F-A139-8EDC8CC93D6A}" type="slidenum">
              <a:rPr lang="ar-SA" smtClean="0"/>
              <a:pPr>
                <a:defRPr/>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763000" cy="5943600"/>
            <a:chOff x="0" y="0"/>
            <a:chExt cx="5520" cy="3744"/>
          </a:xfrm>
        </p:grpSpPr>
        <p:sp>
          <p:nvSpPr>
            <p:cNvPr id="5" name="Rectangle 3"/>
            <p:cNvSpPr>
              <a:spLocks noChangeArrowheads="1"/>
            </p:cNvSpPr>
            <p:nvPr/>
          </p:nvSpPr>
          <p:spPr bwMode="auto">
            <a:xfrm>
              <a:off x="0" y="0"/>
              <a:ext cx="1104" cy="3072"/>
            </a:xfrm>
            <a:prstGeom prst="rect">
              <a:avLst/>
            </a:prstGeom>
            <a:solidFill>
              <a:schemeClr val="accent1"/>
            </a:solidFill>
            <a:ln w="9525">
              <a:noFill/>
              <a:miter lim="800000"/>
              <a:headEnd/>
              <a:tailEnd/>
            </a:ln>
            <a:effectLst/>
          </p:spPr>
          <p:txBody>
            <a:bodyPr wrap="none" anchor="ctr"/>
            <a:lstStyle/>
            <a:p>
              <a:pPr algn="ctr">
                <a:defRPr/>
              </a:pPr>
              <a:endParaRPr lang="ar-IQ" sz="2400">
                <a:latin typeface="Times New Roman" pitchFamily="18" charset="0"/>
              </a:endParaRPr>
            </a:p>
          </p:txBody>
        </p:sp>
        <p:grpSp>
          <p:nvGrpSpPr>
            <p:cNvPr id="6" name="Group 4"/>
            <p:cNvGrpSpPr>
              <a:grpSpLocks/>
            </p:cNvGrpSpPr>
            <p:nvPr userDrawn="1"/>
          </p:nvGrpSpPr>
          <p:grpSpPr bwMode="auto">
            <a:xfrm>
              <a:off x="0" y="2208"/>
              <a:ext cx="5520" cy="1536"/>
              <a:chOff x="0" y="2208"/>
              <a:chExt cx="5520" cy="1536"/>
            </a:xfrm>
          </p:grpSpPr>
          <p:sp>
            <p:nvSpPr>
              <p:cNvPr id="10" name="Rectangle 5"/>
              <p:cNvSpPr>
                <a:spLocks noChangeArrowheads="1"/>
              </p:cNvSpPr>
              <p:nvPr/>
            </p:nvSpPr>
            <p:spPr bwMode="ltGray">
              <a:xfrm>
                <a:off x="624" y="2208"/>
                <a:ext cx="4896" cy="1536"/>
              </a:xfrm>
              <a:prstGeom prst="rect">
                <a:avLst/>
              </a:prstGeom>
              <a:solidFill>
                <a:schemeClr val="bg2"/>
              </a:solidFill>
              <a:ln w="9525">
                <a:noFill/>
                <a:miter lim="800000"/>
                <a:headEnd/>
                <a:tailEnd/>
              </a:ln>
              <a:effectLst/>
            </p:spPr>
            <p:txBody>
              <a:bodyPr wrap="none" anchor="ctr"/>
              <a:lstStyle/>
              <a:p>
                <a:pPr algn="ctr">
                  <a:defRPr/>
                </a:pPr>
                <a:endParaRPr lang="ar-IQ" sz="2400">
                  <a:latin typeface="Times New Roman" pitchFamily="18" charset="0"/>
                </a:endParaRPr>
              </a:p>
            </p:txBody>
          </p:sp>
          <p:sp>
            <p:nvSpPr>
              <p:cNvPr id="11" name="Rectangle 6"/>
              <p:cNvSpPr>
                <a:spLocks noChangeArrowheads="1"/>
              </p:cNvSpPr>
              <p:nvPr/>
            </p:nvSpPr>
            <p:spPr bwMode="white">
              <a:xfrm>
                <a:off x="654" y="2352"/>
                <a:ext cx="4818" cy="1347"/>
              </a:xfrm>
              <a:prstGeom prst="rect">
                <a:avLst/>
              </a:prstGeom>
              <a:solidFill>
                <a:schemeClr val="bg1"/>
              </a:solidFill>
              <a:ln w="9525">
                <a:noFill/>
                <a:miter lim="800000"/>
                <a:headEnd/>
                <a:tailEnd/>
              </a:ln>
              <a:effectLst/>
            </p:spPr>
            <p:txBody>
              <a:bodyPr wrap="none" anchor="ctr"/>
              <a:lstStyle/>
              <a:p>
                <a:pPr algn="ctr">
                  <a:defRPr/>
                </a:pPr>
                <a:endParaRPr lang="ar-IQ" sz="2400">
                  <a:latin typeface="Times New Roman" pitchFamily="18" charset="0"/>
                </a:endParaRPr>
              </a:p>
            </p:txBody>
          </p:sp>
          <p:sp>
            <p:nvSpPr>
              <p:cNvPr id="12" name="Line 7"/>
              <p:cNvSpPr>
                <a:spLocks noChangeShapeType="1"/>
              </p:cNvSpPr>
              <p:nvPr/>
            </p:nvSpPr>
            <p:spPr bwMode="auto">
              <a:xfrm>
                <a:off x="0" y="3072"/>
                <a:ext cx="624" cy="0"/>
              </a:xfrm>
              <a:prstGeom prst="line">
                <a:avLst/>
              </a:prstGeom>
              <a:noFill/>
              <a:ln w="50800">
                <a:solidFill>
                  <a:schemeClr val="bg2"/>
                </a:solidFill>
                <a:round/>
                <a:headEnd/>
                <a:tailEnd/>
              </a:ln>
              <a:effectLst/>
            </p:spPr>
            <p:txBody>
              <a:bodyPr/>
              <a:lstStyle/>
              <a:p>
                <a:pPr>
                  <a:defRPr/>
                </a:pPr>
                <a:endParaRPr lang="ar-IQ"/>
              </a:p>
            </p:txBody>
          </p:sp>
        </p:grpSp>
        <p:grpSp>
          <p:nvGrpSpPr>
            <p:cNvPr id="7" name="Group 8"/>
            <p:cNvGrpSpPr>
              <a:grpSpLocks/>
            </p:cNvGrpSpPr>
            <p:nvPr userDrawn="1"/>
          </p:nvGrpSpPr>
          <p:grpSpPr bwMode="auto">
            <a:xfrm>
              <a:off x="400" y="336"/>
              <a:ext cx="5088" cy="192"/>
              <a:chOff x="400" y="336"/>
              <a:chExt cx="5088" cy="192"/>
            </a:xfrm>
          </p:grpSpPr>
          <p:sp>
            <p:nvSpPr>
              <p:cNvPr id="8" name="Rectangle 9"/>
              <p:cNvSpPr>
                <a:spLocks noChangeArrowheads="1"/>
              </p:cNvSpPr>
              <p:nvPr/>
            </p:nvSpPr>
            <p:spPr bwMode="auto">
              <a:xfrm>
                <a:off x="3952" y="336"/>
                <a:ext cx="1536" cy="192"/>
              </a:xfrm>
              <a:prstGeom prst="rect">
                <a:avLst/>
              </a:prstGeom>
              <a:solidFill>
                <a:schemeClr val="folHlink"/>
              </a:solidFill>
              <a:ln w="9525">
                <a:noFill/>
                <a:miter lim="800000"/>
                <a:headEnd/>
                <a:tailEnd/>
              </a:ln>
              <a:effectLst/>
            </p:spPr>
            <p:txBody>
              <a:bodyPr wrap="none" anchor="ctr"/>
              <a:lstStyle/>
              <a:p>
                <a:pPr algn="ctr">
                  <a:defRPr/>
                </a:pPr>
                <a:endParaRPr lang="ar-IQ" sz="2400">
                  <a:latin typeface="Times New Roman" pitchFamily="18" charset="0"/>
                </a:endParaRPr>
              </a:p>
            </p:txBody>
          </p:sp>
          <p:sp>
            <p:nvSpPr>
              <p:cNvPr id="9" name="Line 10"/>
              <p:cNvSpPr>
                <a:spLocks noChangeShapeType="1"/>
              </p:cNvSpPr>
              <p:nvPr/>
            </p:nvSpPr>
            <p:spPr bwMode="auto">
              <a:xfrm>
                <a:off x="400" y="432"/>
                <a:ext cx="5088" cy="0"/>
              </a:xfrm>
              <a:prstGeom prst="line">
                <a:avLst/>
              </a:prstGeom>
              <a:noFill/>
              <a:ln w="44450">
                <a:solidFill>
                  <a:schemeClr val="bg2"/>
                </a:solidFill>
                <a:round/>
                <a:headEnd/>
                <a:tailEnd/>
              </a:ln>
              <a:effectLst/>
            </p:spPr>
            <p:txBody>
              <a:bodyPr/>
              <a:lstStyle/>
              <a:p>
                <a:pPr>
                  <a:defRPr/>
                </a:pPr>
                <a:endParaRPr lang="ar-IQ"/>
              </a:p>
            </p:txBody>
          </p:sp>
        </p:grpSp>
      </p:grpSp>
      <p:sp>
        <p:nvSpPr>
          <p:cNvPr id="123915" name="Rectangle 11"/>
          <p:cNvSpPr>
            <a:spLocks noGrp="1" noChangeArrowheads="1"/>
          </p:cNvSpPr>
          <p:nvPr>
            <p:ph type="ctrTitle"/>
          </p:nvPr>
        </p:nvSpPr>
        <p:spPr>
          <a:xfrm>
            <a:off x="2057400" y="1143000"/>
            <a:ext cx="6629400" cy="2209800"/>
          </a:xfrm>
        </p:spPr>
        <p:txBody>
          <a:bodyPr/>
          <a:lstStyle>
            <a:lvl1pPr>
              <a:defRPr sz="4800"/>
            </a:lvl1pPr>
          </a:lstStyle>
          <a:p>
            <a:r>
              <a:rPr lang="en-US"/>
              <a:t>Click to edit Master title style</a:t>
            </a:r>
          </a:p>
        </p:txBody>
      </p:sp>
      <p:sp>
        <p:nvSpPr>
          <p:cNvPr id="12391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itchFamily="2" charset="2"/>
              <a:buNone/>
              <a:defRPr/>
            </a:lvl1pPr>
          </a:lstStyle>
          <a:p>
            <a:r>
              <a:rPr lang="en-US"/>
              <a:t>Click to edit Master subtitle style</a:t>
            </a:r>
          </a:p>
        </p:txBody>
      </p:sp>
      <p:sp>
        <p:nvSpPr>
          <p:cNvPr id="13" name="Rectangle 13"/>
          <p:cNvSpPr>
            <a:spLocks noGrp="1" noChangeArrowheads="1"/>
          </p:cNvSpPr>
          <p:nvPr>
            <p:ph type="dt" sz="half" idx="10"/>
          </p:nvPr>
        </p:nvSpPr>
        <p:spPr>
          <a:xfrm>
            <a:off x="912813" y="6251575"/>
            <a:ext cx="1905000" cy="457200"/>
          </a:xfrm>
        </p:spPr>
        <p:txBody>
          <a:bodyPr/>
          <a:lstStyle>
            <a:lvl1pPr>
              <a:defRPr/>
            </a:lvl1pPr>
          </a:lstStyle>
          <a:p>
            <a:pPr>
              <a:defRPr/>
            </a:pPr>
            <a:endParaRPr lang="en-US"/>
          </a:p>
        </p:txBody>
      </p:sp>
      <p:sp>
        <p:nvSpPr>
          <p:cNvPr id="14" name="Rectangle 14"/>
          <p:cNvSpPr>
            <a:spLocks noGrp="1" noChangeArrowheads="1"/>
          </p:cNvSpPr>
          <p:nvPr>
            <p:ph type="ftr" sz="quarter" idx="11"/>
          </p:nvPr>
        </p:nvSpPr>
        <p:spPr>
          <a:xfrm>
            <a:off x="3354388" y="6248400"/>
            <a:ext cx="2895600" cy="457200"/>
          </a:xfrm>
        </p:spPr>
        <p:txBody>
          <a:bodyPr/>
          <a:lstStyle>
            <a:lvl1pPr>
              <a:defRPr/>
            </a:lvl1pPr>
          </a:lstStyle>
          <a:p>
            <a:pPr>
              <a:defRPr/>
            </a:pPr>
            <a:endParaRPr lang="en-US"/>
          </a:p>
        </p:txBody>
      </p:sp>
      <p:sp>
        <p:nvSpPr>
          <p:cNvPr id="15" name="Rectangle 15"/>
          <p:cNvSpPr>
            <a:spLocks noGrp="1" noChangeArrowheads="1"/>
          </p:cNvSpPr>
          <p:nvPr>
            <p:ph type="sldNum" sz="quarter" idx="12"/>
          </p:nvPr>
        </p:nvSpPr>
        <p:spPr/>
        <p:txBody>
          <a:bodyPr/>
          <a:lstStyle>
            <a:lvl1pPr>
              <a:defRPr/>
            </a:lvl1pPr>
          </a:lstStyle>
          <a:p>
            <a:pPr>
              <a:defRPr/>
            </a:pPr>
            <a:fld id="{C6B57E1E-BAF0-4C66-A3CC-29AE6515A8F2}"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24B0B451-4EA2-46C4-85D1-E8B00B088997}"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277813"/>
            <a:ext cx="1943100" cy="5853112"/>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914400" y="277813"/>
            <a:ext cx="56769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71DBCC32-4844-4810-AB71-31A424AB302E}"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A2D9B6DD-6D44-4152-BAD9-B431EBFCB934}"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9"/>
          <p:cNvSpPr>
            <a:spLocks noGrp="1" noChangeArrowheads="1"/>
          </p:cNvSpPr>
          <p:nvPr>
            <p:ph type="dt" sz="half" idx="10"/>
          </p:nvPr>
        </p:nvSpPr>
        <p:spPr>
          <a:ln/>
        </p:spPr>
        <p:txBody>
          <a:bodyPr/>
          <a:lstStyle>
            <a:lvl1pPr>
              <a:defRPr/>
            </a:lvl1pPr>
          </a:lstStyle>
          <a:p>
            <a:pPr>
              <a:defRPr/>
            </a:pPr>
            <a:endParaRPr lang="en-US"/>
          </a:p>
        </p:txBody>
      </p:sp>
      <p:sp>
        <p:nvSpPr>
          <p:cNvPr id="5" name="Rectangle 10"/>
          <p:cNvSpPr>
            <a:spLocks noGrp="1" noChangeArrowheads="1"/>
          </p:cNvSpPr>
          <p:nvPr>
            <p:ph type="ftr" sz="quarter" idx="11"/>
          </p:nvPr>
        </p:nvSpPr>
        <p:spPr>
          <a:ln/>
        </p:spPr>
        <p:txBody>
          <a:bodyPr/>
          <a:lstStyle>
            <a:lvl1pPr>
              <a:defRPr/>
            </a:lvl1pPr>
          </a:lstStyle>
          <a:p>
            <a:pPr>
              <a:defRPr/>
            </a:pPr>
            <a:endParaRPr lang="en-US"/>
          </a:p>
        </p:txBody>
      </p:sp>
      <p:sp>
        <p:nvSpPr>
          <p:cNvPr id="6" name="Rectangle 11"/>
          <p:cNvSpPr>
            <a:spLocks noGrp="1" noChangeArrowheads="1"/>
          </p:cNvSpPr>
          <p:nvPr>
            <p:ph type="sldNum" sz="quarter" idx="12"/>
          </p:nvPr>
        </p:nvSpPr>
        <p:spPr>
          <a:ln/>
        </p:spPr>
        <p:txBody>
          <a:bodyPr/>
          <a:lstStyle>
            <a:lvl1pPr>
              <a:defRPr/>
            </a:lvl1pPr>
          </a:lstStyle>
          <a:p>
            <a:pPr>
              <a:defRPr/>
            </a:pPr>
            <a:fld id="{FE2D889B-2FB2-4811-A7A2-5AA646CB423E}"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9144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876800" y="1600200"/>
            <a:ext cx="38100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BDA660AD-3558-42FA-821D-2E95AC1366F3}"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Rectangle 9"/>
          <p:cNvSpPr>
            <a:spLocks noGrp="1" noChangeArrowheads="1"/>
          </p:cNvSpPr>
          <p:nvPr>
            <p:ph type="dt" sz="half" idx="10"/>
          </p:nvPr>
        </p:nvSpPr>
        <p:spPr>
          <a:ln/>
        </p:spPr>
        <p:txBody>
          <a:bodyPr/>
          <a:lstStyle>
            <a:lvl1pPr>
              <a:defRPr/>
            </a:lvl1pPr>
          </a:lstStyle>
          <a:p>
            <a:pPr>
              <a:defRPr/>
            </a:pPr>
            <a:endParaRPr lang="en-US"/>
          </a:p>
        </p:txBody>
      </p:sp>
      <p:sp>
        <p:nvSpPr>
          <p:cNvPr id="8" name="Rectangle 10"/>
          <p:cNvSpPr>
            <a:spLocks noGrp="1" noChangeArrowheads="1"/>
          </p:cNvSpPr>
          <p:nvPr>
            <p:ph type="ftr" sz="quarter" idx="11"/>
          </p:nvPr>
        </p:nvSpPr>
        <p:spPr>
          <a:ln/>
        </p:spPr>
        <p:txBody>
          <a:bodyPr/>
          <a:lstStyle>
            <a:lvl1pPr>
              <a:defRPr/>
            </a:lvl1pPr>
          </a:lstStyle>
          <a:p>
            <a:pPr>
              <a:defRPr/>
            </a:pPr>
            <a:endParaRPr lang="en-US"/>
          </a:p>
        </p:txBody>
      </p:sp>
      <p:sp>
        <p:nvSpPr>
          <p:cNvPr id="9" name="Rectangle 11"/>
          <p:cNvSpPr>
            <a:spLocks noGrp="1" noChangeArrowheads="1"/>
          </p:cNvSpPr>
          <p:nvPr>
            <p:ph type="sldNum" sz="quarter" idx="12"/>
          </p:nvPr>
        </p:nvSpPr>
        <p:spPr>
          <a:ln/>
        </p:spPr>
        <p:txBody>
          <a:bodyPr/>
          <a:lstStyle>
            <a:lvl1pPr>
              <a:defRPr/>
            </a:lvl1pPr>
          </a:lstStyle>
          <a:p>
            <a:pPr>
              <a:defRPr/>
            </a:pPr>
            <a:fld id="{7E6C0FF0-792A-44BA-9FA5-F65F8A9D27CB}"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Rectangle 9"/>
          <p:cNvSpPr>
            <a:spLocks noGrp="1" noChangeArrowheads="1"/>
          </p:cNvSpPr>
          <p:nvPr>
            <p:ph type="dt" sz="half" idx="10"/>
          </p:nvPr>
        </p:nvSpPr>
        <p:spPr>
          <a:ln/>
        </p:spPr>
        <p:txBody>
          <a:bodyPr/>
          <a:lstStyle>
            <a:lvl1pPr>
              <a:defRPr/>
            </a:lvl1pPr>
          </a:lstStyle>
          <a:p>
            <a:pPr>
              <a:defRPr/>
            </a:pPr>
            <a:endParaRPr lang="en-US"/>
          </a:p>
        </p:txBody>
      </p:sp>
      <p:sp>
        <p:nvSpPr>
          <p:cNvPr id="4" name="Rectangle 10"/>
          <p:cNvSpPr>
            <a:spLocks noGrp="1" noChangeArrowheads="1"/>
          </p:cNvSpPr>
          <p:nvPr>
            <p:ph type="ftr" sz="quarter" idx="11"/>
          </p:nvPr>
        </p:nvSpPr>
        <p:spPr>
          <a:ln/>
        </p:spPr>
        <p:txBody>
          <a:bodyPr/>
          <a:lstStyle>
            <a:lvl1pPr>
              <a:defRPr/>
            </a:lvl1pPr>
          </a:lstStyle>
          <a:p>
            <a:pPr>
              <a:defRPr/>
            </a:pPr>
            <a:endParaRPr lang="en-US"/>
          </a:p>
        </p:txBody>
      </p:sp>
      <p:sp>
        <p:nvSpPr>
          <p:cNvPr id="5" name="Rectangle 11"/>
          <p:cNvSpPr>
            <a:spLocks noGrp="1" noChangeArrowheads="1"/>
          </p:cNvSpPr>
          <p:nvPr>
            <p:ph type="sldNum" sz="quarter" idx="12"/>
          </p:nvPr>
        </p:nvSpPr>
        <p:spPr>
          <a:ln/>
        </p:spPr>
        <p:txBody>
          <a:bodyPr/>
          <a:lstStyle>
            <a:lvl1pPr>
              <a:defRPr/>
            </a:lvl1pPr>
          </a:lstStyle>
          <a:p>
            <a:pPr>
              <a:defRPr/>
            </a:pPr>
            <a:fld id="{F6877EA7-8198-4746-8A6B-6D90BF69B95C}"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p:cNvSpPr>
            <a:spLocks noGrp="1" noChangeArrowheads="1"/>
          </p:cNvSpPr>
          <p:nvPr>
            <p:ph type="dt" sz="half" idx="10"/>
          </p:nvPr>
        </p:nvSpPr>
        <p:spPr>
          <a:ln/>
        </p:spPr>
        <p:txBody>
          <a:bodyPr/>
          <a:lstStyle>
            <a:lvl1pPr>
              <a:defRPr/>
            </a:lvl1pPr>
          </a:lstStyle>
          <a:p>
            <a:pPr>
              <a:defRPr/>
            </a:pPr>
            <a:endParaRPr lang="en-US"/>
          </a:p>
        </p:txBody>
      </p:sp>
      <p:sp>
        <p:nvSpPr>
          <p:cNvPr id="3" name="Rectangle 10"/>
          <p:cNvSpPr>
            <a:spLocks noGrp="1" noChangeArrowheads="1"/>
          </p:cNvSpPr>
          <p:nvPr>
            <p:ph type="ftr" sz="quarter" idx="11"/>
          </p:nvPr>
        </p:nvSpPr>
        <p:spPr>
          <a:ln/>
        </p:spPr>
        <p:txBody>
          <a:bodyPr/>
          <a:lstStyle>
            <a:lvl1pPr>
              <a:defRPr/>
            </a:lvl1pPr>
          </a:lstStyle>
          <a:p>
            <a:pPr>
              <a:defRPr/>
            </a:pPr>
            <a:endParaRPr lang="en-US"/>
          </a:p>
        </p:txBody>
      </p:sp>
      <p:sp>
        <p:nvSpPr>
          <p:cNvPr id="4" name="Rectangle 11"/>
          <p:cNvSpPr>
            <a:spLocks noGrp="1" noChangeArrowheads="1"/>
          </p:cNvSpPr>
          <p:nvPr>
            <p:ph type="sldNum" sz="quarter" idx="12"/>
          </p:nvPr>
        </p:nvSpPr>
        <p:spPr>
          <a:ln/>
        </p:spPr>
        <p:txBody>
          <a:bodyPr/>
          <a:lstStyle>
            <a:lvl1pPr>
              <a:defRPr/>
            </a:lvl1pPr>
          </a:lstStyle>
          <a:p>
            <a:pPr>
              <a:defRPr/>
            </a:pPr>
            <a:fld id="{D0B45129-C6E4-441F-B41F-A519F1C50CA6}"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15BA0C31-ECAB-4C51-97E9-8CCEA414801D}"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ar-IQ"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4F121D93-17D0-49C9-B0C7-EB873FFD6C76}"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686800" cy="4876800"/>
            <a:chOff x="0" y="0"/>
            <a:chExt cx="5472" cy="3072"/>
          </a:xfrm>
        </p:grpSpPr>
        <p:sp>
          <p:nvSpPr>
            <p:cNvPr id="122883" name="Rectangle 3"/>
            <p:cNvSpPr>
              <a:spLocks noChangeArrowheads="1"/>
            </p:cNvSpPr>
            <p:nvPr/>
          </p:nvSpPr>
          <p:spPr bwMode="auto">
            <a:xfrm>
              <a:off x="0" y="0"/>
              <a:ext cx="384" cy="3072"/>
            </a:xfrm>
            <a:prstGeom prst="rect">
              <a:avLst/>
            </a:prstGeom>
            <a:solidFill>
              <a:schemeClr val="accent1"/>
            </a:solidFill>
            <a:ln w="9525">
              <a:noFill/>
              <a:miter lim="800000"/>
              <a:headEnd/>
              <a:tailEnd/>
            </a:ln>
            <a:effectLst/>
          </p:spPr>
          <p:txBody>
            <a:bodyPr wrap="none" anchor="ctr"/>
            <a:lstStyle/>
            <a:p>
              <a:pPr algn="ctr">
                <a:defRPr/>
              </a:pPr>
              <a:endParaRPr lang="ar-IQ" sz="2400">
                <a:latin typeface="Times New Roman" pitchFamily="18" charset="0"/>
              </a:endParaRPr>
            </a:p>
          </p:txBody>
        </p:sp>
        <p:grpSp>
          <p:nvGrpSpPr>
            <p:cNvPr id="1034" name="Group 4"/>
            <p:cNvGrpSpPr>
              <a:grpSpLocks/>
            </p:cNvGrpSpPr>
            <p:nvPr/>
          </p:nvGrpSpPr>
          <p:grpSpPr bwMode="auto">
            <a:xfrm>
              <a:off x="240" y="893"/>
              <a:ext cx="5232" cy="115"/>
              <a:chOff x="240" y="893"/>
              <a:chExt cx="5232" cy="115"/>
            </a:xfrm>
          </p:grpSpPr>
          <p:sp>
            <p:nvSpPr>
              <p:cNvPr id="122885" name="Rectangle 5"/>
              <p:cNvSpPr>
                <a:spLocks noChangeArrowheads="1"/>
              </p:cNvSpPr>
              <p:nvPr/>
            </p:nvSpPr>
            <p:spPr bwMode="auto">
              <a:xfrm>
                <a:off x="4320" y="893"/>
                <a:ext cx="1152" cy="115"/>
              </a:xfrm>
              <a:prstGeom prst="rect">
                <a:avLst/>
              </a:prstGeom>
              <a:solidFill>
                <a:schemeClr val="folHlink"/>
              </a:solidFill>
              <a:ln w="9525">
                <a:noFill/>
                <a:miter lim="800000"/>
                <a:headEnd/>
                <a:tailEnd/>
              </a:ln>
              <a:effectLst/>
            </p:spPr>
            <p:txBody>
              <a:bodyPr wrap="none" anchor="ctr"/>
              <a:lstStyle/>
              <a:p>
                <a:pPr algn="ctr">
                  <a:defRPr/>
                </a:pPr>
                <a:endParaRPr lang="ar-IQ" sz="2400">
                  <a:latin typeface="Times New Roman" pitchFamily="18" charset="0"/>
                </a:endParaRPr>
              </a:p>
            </p:txBody>
          </p:sp>
          <p:sp>
            <p:nvSpPr>
              <p:cNvPr id="122886" name="Line 6"/>
              <p:cNvSpPr>
                <a:spLocks noChangeShapeType="1"/>
              </p:cNvSpPr>
              <p:nvPr/>
            </p:nvSpPr>
            <p:spPr bwMode="auto">
              <a:xfrm>
                <a:off x="240" y="941"/>
                <a:ext cx="5232" cy="0"/>
              </a:xfrm>
              <a:prstGeom prst="line">
                <a:avLst/>
              </a:prstGeom>
              <a:noFill/>
              <a:ln w="19050">
                <a:solidFill>
                  <a:schemeClr val="bg2"/>
                </a:solidFill>
                <a:round/>
                <a:headEnd/>
                <a:tailEnd/>
              </a:ln>
              <a:effectLst/>
            </p:spPr>
            <p:txBody>
              <a:bodyPr/>
              <a:lstStyle/>
              <a:p>
                <a:pPr>
                  <a:defRPr/>
                </a:pPr>
                <a:endParaRPr lang="ar-IQ"/>
              </a:p>
            </p:txBody>
          </p:sp>
        </p:grpSp>
      </p:grpSp>
      <p:sp>
        <p:nvSpPr>
          <p:cNvPr id="1027" name="Rectangle 7"/>
          <p:cNvSpPr>
            <a:spLocks noGrp="1" noChangeArrowheads="1"/>
          </p:cNvSpPr>
          <p:nvPr>
            <p:ph type="title"/>
          </p:nvPr>
        </p:nvSpPr>
        <p:spPr bwMode="auto">
          <a:xfrm>
            <a:off x="914400" y="2778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Rectangle 8"/>
          <p:cNvSpPr>
            <a:spLocks noGrp="1" noChangeArrowheads="1"/>
          </p:cNvSpPr>
          <p:nvPr>
            <p:ph type="body" idx="1"/>
          </p:nvPr>
        </p:nvSpPr>
        <p:spPr bwMode="auto">
          <a:xfrm>
            <a:off x="914400" y="1600200"/>
            <a:ext cx="77724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2889" name="Rectangle 9"/>
          <p:cNvSpPr>
            <a:spLocks noGrp="1" noChangeArrowheads="1"/>
          </p:cNvSpPr>
          <p:nvPr>
            <p:ph type="dt" sz="half" idx="2"/>
          </p:nvPr>
        </p:nvSpPr>
        <p:spPr bwMode="auto">
          <a:xfrm>
            <a:off x="914400" y="6251575"/>
            <a:ext cx="19812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pPr>
              <a:defRPr/>
            </a:pPr>
            <a:endParaRPr lang="en-US"/>
          </a:p>
        </p:txBody>
      </p:sp>
      <p:sp>
        <p:nvSpPr>
          <p:cNvPr id="122890" name="Rectangle 10"/>
          <p:cNvSpPr>
            <a:spLocks noGrp="1" noChangeArrowheads="1"/>
          </p:cNvSpPr>
          <p:nvPr>
            <p:ph type="ftr" sz="quarter" idx="3"/>
          </p:nvPr>
        </p:nvSpPr>
        <p:spPr bwMode="auto">
          <a:xfrm>
            <a:off x="3352800" y="624840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pPr>
              <a:defRPr/>
            </a:pPr>
            <a:endParaRPr lang="en-US"/>
          </a:p>
        </p:txBody>
      </p:sp>
      <p:sp>
        <p:nvSpPr>
          <p:cNvPr id="122891" name="Rectangle 11"/>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pPr>
              <a:defRPr/>
            </a:pPr>
            <a:fld id="{AE4A7BCF-D558-4A42-A15B-21A54D0F9E7C}" type="slidenum">
              <a:rPr lang="ar-SA"/>
              <a:pPr>
                <a:defRPr/>
              </a:pPr>
              <a:t>‹#›</a:t>
            </a:fld>
            <a:endParaRPr lang="en-US"/>
          </a:p>
        </p:txBody>
      </p:sp>
      <p:sp>
        <p:nvSpPr>
          <p:cNvPr id="122892" name="Line 12"/>
          <p:cNvSpPr>
            <a:spLocks noChangeShapeType="1"/>
          </p:cNvSpPr>
          <p:nvPr/>
        </p:nvSpPr>
        <p:spPr bwMode="auto">
          <a:xfrm>
            <a:off x="0" y="4876800"/>
            <a:ext cx="609600" cy="0"/>
          </a:xfrm>
          <a:prstGeom prst="line">
            <a:avLst/>
          </a:prstGeom>
          <a:noFill/>
          <a:ln w="44450">
            <a:solidFill>
              <a:schemeClr val="bg2"/>
            </a:solidFill>
            <a:round/>
            <a:headEnd/>
            <a:tailEnd/>
          </a:ln>
          <a:effectLst/>
        </p:spPr>
        <p:txBody>
          <a:bodyPr/>
          <a:lstStyle/>
          <a:p>
            <a:pPr>
              <a:defRPr/>
            </a:pPr>
            <a:endParaRPr lang="ar-IQ"/>
          </a:p>
        </p:txBody>
      </p:sp>
    </p:spTree>
  </p:cSld>
  <p:clrMap bg1="lt1" tx1="dk1" bg2="lt2" tx2="dk2" accent1="accent1" accent2="accent2" accent3="accent3" accent4="accent4" accent5="accent5" accent6="accent6" hlink="hlink" folHlink="folHlink"/>
  <p:sldLayoutIdLst>
    <p:sldLayoutId id="2147483851"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iming>
    <p:tnLst>
      <p:par>
        <p:cTn id="1" dur="indefinite" restart="never" nodeType="tmRoot"/>
      </p:par>
    </p:tnLst>
  </p:timing>
  <p:txStyles>
    <p:titleStyle>
      <a:lvl1pPr algn="l" rtl="1" eaLnBrk="0" fontAlgn="base" hangingPunct="0">
        <a:spcBef>
          <a:spcPct val="0"/>
        </a:spcBef>
        <a:spcAft>
          <a:spcPct val="0"/>
        </a:spcAft>
        <a:defRPr sz="4200">
          <a:solidFill>
            <a:schemeClr val="tx2"/>
          </a:solidFill>
          <a:latin typeface="+mj-lt"/>
          <a:ea typeface="+mj-ea"/>
          <a:cs typeface="+mj-cs"/>
        </a:defRPr>
      </a:lvl1pPr>
      <a:lvl2pPr algn="l" rtl="1" eaLnBrk="0" fontAlgn="base" hangingPunct="0">
        <a:spcBef>
          <a:spcPct val="0"/>
        </a:spcBef>
        <a:spcAft>
          <a:spcPct val="0"/>
        </a:spcAft>
        <a:defRPr sz="4200">
          <a:solidFill>
            <a:schemeClr val="tx2"/>
          </a:solidFill>
          <a:latin typeface="Times New Roman" pitchFamily="18" charset="0"/>
          <a:cs typeface="Arial" pitchFamily="34" charset="0"/>
        </a:defRPr>
      </a:lvl2pPr>
      <a:lvl3pPr algn="l" rtl="1" eaLnBrk="0" fontAlgn="base" hangingPunct="0">
        <a:spcBef>
          <a:spcPct val="0"/>
        </a:spcBef>
        <a:spcAft>
          <a:spcPct val="0"/>
        </a:spcAft>
        <a:defRPr sz="4200">
          <a:solidFill>
            <a:schemeClr val="tx2"/>
          </a:solidFill>
          <a:latin typeface="Times New Roman" pitchFamily="18" charset="0"/>
          <a:cs typeface="Arial" pitchFamily="34" charset="0"/>
        </a:defRPr>
      </a:lvl3pPr>
      <a:lvl4pPr algn="l" rtl="1" eaLnBrk="0" fontAlgn="base" hangingPunct="0">
        <a:spcBef>
          <a:spcPct val="0"/>
        </a:spcBef>
        <a:spcAft>
          <a:spcPct val="0"/>
        </a:spcAft>
        <a:defRPr sz="4200">
          <a:solidFill>
            <a:schemeClr val="tx2"/>
          </a:solidFill>
          <a:latin typeface="Times New Roman" pitchFamily="18" charset="0"/>
          <a:cs typeface="Arial" pitchFamily="34" charset="0"/>
        </a:defRPr>
      </a:lvl4pPr>
      <a:lvl5pPr algn="l" rtl="1" eaLnBrk="0" fontAlgn="base" hangingPunct="0">
        <a:spcBef>
          <a:spcPct val="0"/>
        </a:spcBef>
        <a:spcAft>
          <a:spcPct val="0"/>
        </a:spcAft>
        <a:defRPr sz="4200">
          <a:solidFill>
            <a:schemeClr val="tx2"/>
          </a:solidFill>
          <a:latin typeface="Times New Roman" pitchFamily="18" charset="0"/>
          <a:cs typeface="Arial" pitchFamily="34" charset="0"/>
        </a:defRPr>
      </a:lvl5pPr>
      <a:lvl6pPr marL="457200" algn="l" rtl="1" fontAlgn="base">
        <a:spcBef>
          <a:spcPct val="0"/>
        </a:spcBef>
        <a:spcAft>
          <a:spcPct val="0"/>
        </a:spcAft>
        <a:defRPr sz="4200">
          <a:solidFill>
            <a:schemeClr val="tx2"/>
          </a:solidFill>
          <a:latin typeface="Times New Roman" pitchFamily="18" charset="0"/>
          <a:cs typeface="Arial" pitchFamily="34" charset="0"/>
        </a:defRPr>
      </a:lvl6pPr>
      <a:lvl7pPr marL="914400" algn="l" rtl="1" fontAlgn="base">
        <a:spcBef>
          <a:spcPct val="0"/>
        </a:spcBef>
        <a:spcAft>
          <a:spcPct val="0"/>
        </a:spcAft>
        <a:defRPr sz="4200">
          <a:solidFill>
            <a:schemeClr val="tx2"/>
          </a:solidFill>
          <a:latin typeface="Times New Roman" pitchFamily="18" charset="0"/>
          <a:cs typeface="Arial" pitchFamily="34" charset="0"/>
        </a:defRPr>
      </a:lvl7pPr>
      <a:lvl8pPr marL="1371600" algn="l" rtl="1" fontAlgn="base">
        <a:spcBef>
          <a:spcPct val="0"/>
        </a:spcBef>
        <a:spcAft>
          <a:spcPct val="0"/>
        </a:spcAft>
        <a:defRPr sz="4200">
          <a:solidFill>
            <a:schemeClr val="tx2"/>
          </a:solidFill>
          <a:latin typeface="Times New Roman" pitchFamily="18" charset="0"/>
          <a:cs typeface="Arial" pitchFamily="34" charset="0"/>
        </a:defRPr>
      </a:lvl8pPr>
      <a:lvl9pPr marL="1828800" algn="l" rtl="1" fontAlgn="base">
        <a:spcBef>
          <a:spcPct val="0"/>
        </a:spcBef>
        <a:spcAft>
          <a:spcPct val="0"/>
        </a:spcAft>
        <a:defRPr sz="4200">
          <a:solidFill>
            <a:schemeClr val="tx2"/>
          </a:solidFill>
          <a:latin typeface="Times New Roman" pitchFamily="18" charset="0"/>
          <a:cs typeface="Arial" pitchFamily="34" charset="0"/>
        </a:defRPr>
      </a:lvl9pPr>
    </p:titleStyle>
    <p:bodyStyle>
      <a:lvl1pPr marL="342900" indent="-342900" algn="r" rtl="1" eaLnBrk="0" fontAlgn="base" hangingPunct="0">
        <a:spcBef>
          <a:spcPct val="20000"/>
        </a:spcBef>
        <a:spcAft>
          <a:spcPct val="0"/>
        </a:spcAft>
        <a:buClr>
          <a:schemeClr val="folHlink"/>
        </a:buClr>
        <a:buSzPct val="90000"/>
        <a:buFont typeface="Wingdings" pitchFamily="2" charset="2"/>
        <a:buChar char="n"/>
        <a:defRPr sz="2800">
          <a:solidFill>
            <a:schemeClr val="tx1"/>
          </a:solidFill>
          <a:latin typeface="+mn-lt"/>
          <a:ea typeface="+mn-ea"/>
          <a:cs typeface="+mn-cs"/>
        </a:defRPr>
      </a:lvl1pPr>
      <a:lvl2pPr marL="742950" indent="-285750" algn="r" rtl="1" eaLnBrk="0" fontAlgn="base" hangingPunct="0">
        <a:spcBef>
          <a:spcPct val="20000"/>
        </a:spcBef>
        <a:spcAft>
          <a:spcPct val="0"/>
        </a:spcAft>
        <a:buClr>
          <a:schemeClr val="accent1"/>
        </a:buClr>
        <a:buSzPct val="75000"/>
        <a:buFont typeface="Wingdings" pitchFamily="2" charset="2"/>
        <a:buChar char="n"/>
        <a:defRPr sz="2600">
          <a:solidFill>
            <a:schemeClr val="tx1"/>
          </a:solidFill>
          <a:latin typeface="+mn-lt"/>
          <a:cs typeface="+mn-cs"/>
        </a:defRPr>
      </a:lvl2pPr>
      <a:lvl3pPr marL="1143000" indent="-228600" algn="r" rtl="1" eaLnBrk="0" fontAlgn="base" hangingPunct="0">
        <a:spcBef>
          <a:spcPct val="20000"/>
        </a:spcBef>
        <a:spcAft>
          <a:spcPct val="0"/>
        </a:spcAft>
        <a:buClr>
          <a:schemeClr val="folHlink"/>
        </a:buClr>
        <a:buSzPct val="55000"/>
        <a:buFont typeface="Wingdings" pitchFamily="2" charset="2"/>
        <a:buChar char="n"/>
        <a:defRPr sz="2300">
          <a:solidFill>
            <a:schemeClr val="tx1"/>
          </a:solidFill>
          <a:latin typeface="+mn-lt"/>
          <a:cs typeface="+mn-cs"/>
        </a:defRPr>
      </a:lvl3pPr>
      <a:lvl4pPr marL="16002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4pPr>
      <a:lvl5pPr marL="2057400" indent="-228600" algn="r" rtl="1" eaLnBrk="0" fontAlgn="base" hangingPunct="0">
        <a:spcBef>
          <a:spcPct val="20000"/>
        </a:spcBef>
        <a:spcAft>
          <a:spcPct val="0"/>
        </a:spcAft>
        <a:buClr>
          <a:schemeClr val="accent1"/>
        </a:buClr>
        <a:buFont typeface="Wingdings" pitchFamily="2" charset="2"/>
        <a:buChar char="§"/>
        <a:defRPr sz="2000">
          <a:solidFill>
            <a:schemeClr val="tx1"/>
          </a:solidFill>
          <a:latin typeface="+mn-lt"/>
          <a:cs typeface="+mn-cs"/>
        </a:defRPr>
      </a:lvl5pPr>
      <a:lvl6pPr marL="25146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6pPr>
      <a:lvl7pPr marL="29718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7pPr>
      <a:lvl8pPr marL="34290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8pPr>
      <a:lvl9pPr marL="3886200" indent="-228600" algn="r" rtl="1" fontAlgn="base">
        <a:spcBef>
          <a:spcPct val="20000"/>
        </a:spcBef>
        <a:spcAft>
          <a:spcPct val="0"/>
        </a:spcAft>
        <a:buClr>
          <a:schemeClr val="accent1"/>
        </a:buClr>
        <a:buFont typeface="Wingdings" pitchFamily="2" charset="2"/>
        <a:buChar char="§"/>
        <a:defRPr sz="2000">
          <a:solidFill>
            <a:schemeClr val="tx1"/>
          </a:solidFill>
          <a:latin typeface="+mn-lt"/>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838200" y="0"/>
            <a:ext cx="7848600" cy="457200"/>
          </a:xfrm>
          <a:noFill/>
        </p:spPr>
        <p:txBody>
          <a:bodyPr/>
          <a:lstStyle/>
          <a:p>
            <a:pPr eaLnBrk="1" hangingPunct="1"/>
            <a:r>
              <a:rPr lang="en-US" dirty="0" smtClean="0"/>
              <a:t>Histology</a:t>
            </a:r>
          </a:p>
        </p:txBody>
      </p:sp>
      <p:sp>
        <p:nvSpPr>
          <p:cNvPr id="4" name="عنوان فرعي 3"/>
          <p:cNvSpPr>
            <a:spLocks noGrp="1"/>
          </p:cNvSpPr>
          <p:nvPr>
            <p:ph type="subTitle" idx="1"/>
          </p:nvPr>
        </p:nvSpPr>
        <p:spPr/>
        <p:txBody>
          <a:bodyPr/>
          <a:lstStyle/>
          <a:p>
            <a:r>
              <a:rPr lang="en-US" b="1" dirty="0" smtClean="0"/>
              <a:t>Respiratory System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cstate="print"/>
          <a:srcRect/>
          <a:stretch>
            <a:fillRect/>
          </a:stretch>
        </p:blipFill>
        <p:spPr bwMode="auto">
          <a:xfrm>
            <a:off x="2320737" y="2209801"/>
            <a:ext cx="5592175"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609600" y="1600200"/>
            <a:ext cx="8077200" cy="4530725"/>
          </a:xfrm>
        </p:spPr>
        <p:txBody>
          <a:bodyPr/>
          <a:lstStyle/>
          <a:p>
            <a:pPr algn="just" rtl="0"/>
            <a:r>
              <a:rPr lang="en-US" sz="2000" dirty="0" smtClean="0"/>
              <a:t>The smallest bronchi give rise to suborders of bronchioles. The smallest of the latter, the terminal </a:t>
            </a:r>
            <a:r>
              <a:rPr lang="en-US" sz="2000" dirty="0" err="1" smtClean="0"/>
              <a:t>bronchilioles</a:t>
            </a:r>
            <a:r>
              <a:rPr lang="en-US" sz="2000" dirty="0" smtClean="0"/>
              <a:t>, branch into two or more respiratory bronchioles, which divide into alveolar ducts that, in turn, empty into alveolar sacs.</a:t>
            </a:r>
          </a:p>
          <a:p>
            <a:pPr algn="just" rtl="0"/>
            <a:r>
              <a:rPr lang="en-US" sz="2000" dirty="0" smtClean="0"/>
              <a:t>Bronchioles lack cartilage and glands. Glands, however.</a:t>
            </a:r>
          </a:p>
          <a:p>
            <a:pPr algn="just" rtl="0"/>
            <a:r>
              <a:rPr lang="en-US" sz="2000" dirty="0" smtClean="0"/>
              <a:t>Spirally or obliquely arranged smooth muscle forms part of the wall of a bronchiole. The amount of smooth muscle is proportional to the size of the bronchiole. Large bronchioles are lined by ciliated columnar cells, whereas the smallest (terminal) bronchioles are lined proximally by ciliated </a:t>
            </a:r>
            <a:r>
              <a:rPr lang="en-US" sz="2000" dirty="0" err="1" smtClean="0"/>
              <a:t>cuboidal</a:t>
            </a:r>
            <a:r>
              <a:rPr lang="en-US" sz="2000" dirty="0" smtClean="0"/>
              <a:t> cells and, distally, by non ciliated cells. The mucosa of the bronchioles is folded.</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cstate="print"/>
          <a:srcRect/>
          <a:stretch>
            <a:fillRect/>
          </a:stretch>
        </p:blipFill>
        <p:spPr bwMode="auto">
          <a:xfrm>
            <a:off x="2201760" y="1804107"/>
            <a:ext cx="4961040" cy="391089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algn="just" rtl="0"/>
            <a:r>
              <a:rPr lang="en-US" dirty="0" smtClean="0"/>
              <a:t>Respiratory bronchioles branch from the ends of terminal bronchioles. They are lined by a </a:t>
            </a:r>
            <a:r>
              <a:rPr lang="en-US" dirty="0" err="1" smtClean="0"/>
              <a:t>cuboidal</a:t>
            </a:r>
            <a:r>
              <a:rPr lang="en-US" dirty="0" smtClean="0"/>
              <a:t> epithelium, which becomes flattened distally, and their </a:t>
            </a:r>
            <a:r>
              <a:rPr lang="en-US" smtClean="0"/>
              <a:t>wall contains </a:t>
            </a:r>
            <a:r>
              <a:rPr lang="en-US" dirty="0" smtClean="0"/>
              <a:t>some smooth muscle. Alveoli are scattered within the epithelium.</a:t>
            </a:r>
          </a:p>
          <a:p>
            <a:pPr algn="just" rtl="0"/>
            <a:r>
              <a:rPr lang="en-US" dirty="0" smtClean="0"/>
              <a:t>Respiratory bronchioles are best developed in the cat and dog.</a:t>
            </a:r>
            <a:endParaRPr lang="en-US" sz="3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3" name="عنصر نائب للمحتوى 2"/>
          <p:cNvSpPr>
            <a:spLocks noGrp="1"/>
          </p:cNvSpPr>
          <p:nvPr>
            <p:ph idx="1"/>
          </p:nvPr>
        </p:nvSpPr>
        <p:spPr/>
        <p:txBody>
          <a:bodyPr/>
          <a:lstStyle/>
          <a:p>
            <a:pPr algn="just" rtl="0"/>
            <a:r>
              <a:rPr lang="en-US" sz="2000" dirty="0" smtClean="0"/>
              <a:t>Alveolar ducts branch from respiratory bronchioles. </a:t>
            </a:r>
            <a:r>
              <a:rPr lang="en-US" sz="1800" dirty="0" smtClean="0"/>
              <a:t>Their thin walls are constructed entirely of alveoli. The lip of each alveolus of an alveolar duct contains smooth muscle arranged circumferentially. The presence of the muscle gives the lip of the alveolus a knoblike appearance when </a:t>
            </a:r>
            <a:r>
              <a:rPr lang="en-US" sz="1800" dirty="0" err="1" smtClean="0"/>
              <a:t>histologic</a:t>
            </a:r>
            <a:r>
              <a:rPr lang="en-US" sz="1800" dirty="0" smtClean="0"/>
              <a:t> sections occur at right angles to the long axis of the muscle cells.</a:t>
            </a:r>
          </a:p>
          <a:p>
            <a:pPr algn="just" rtl="0"/>
            <a:r>
              <a:rPr lang="en-US" sz="1800" dirty="0" smtClean="0"/>
              <a:t>Ultimately, each alveolar duct branches into three or more alveolar sacs. No smooth muscle is present in the sacs. Therefore, the alveoli, which form the walls of the sacs, do not have lips with knoblike expansions as do those of the alveolar ducts.</a:t>
            </a:r>
          </a:p>
          <a:p>
            <a:pPr algn="just" rtl="0"/>
            <a:r>
              <a:rPr lang="en-US" sz="1800" dirty="0" smtClean="0"/>
              <a:t>Alveoli are lined mainly by exceedingly thin </a:t>
            </a:r>
            <a:r>
              <a:rPr lang="en-US" sz="1800" dirty="0" err="1" smtClean="0"/>
              <a:t>squamo</a:t>
            </a:r>
            <a:r>
              <a:rPr lang="en-US" sz="1800" dirty="0" smtClean="0"/>
              <a:t> us epithelial cell s (type I cell s). Alveoli are separated from one another by a thin, highly </a:t>
            </a:r>
            <a:r>
              <a:rPr lang="en-US" sz="1800" dirty="0" err="1" smtClean="0"/>
              <a:t>vascularized</a:t>
            </a:r>
            <a:r>
              <a:rPr lang="en-US" sz="1800" dirty="0" smtClean="0"/>
              <a:t> layer of fine </a:t>
            </a:r>
            <a:r>
              <a:rPr lang="en-US" sz="1800" dirty="0" err="1" smtClean="0"/>
              <a:t>collagenous</a:t>
            </a:r>
            <a:r>
              <a:rPr lang="en-US" sz="1800" dirty="0" smtClean="0"/>
              <a:t> and elastic fibers. This layer, together with the squamous cells lining the adjacent </a:t>
            </a:r>
            <a:r>
              <a:rPr lang="en-US" sz="1800" dirty="0" err="1" smtClean="0"/>
              <a:t>alveol</a:t>
            </a:r>
            <a:r>
              <a:rPr lang="en-US" sz="1800" dirty="0" smtClean="0"/>
              <a:t> </a:t>
            </a:r>
            <a:r>
              <a:rPr lang="en-US" sz="1800" dirty="0" err="1" smtClean="0"/>
              <a:t>i</a:t>
            </a:r>
            <a:r>
              <a:rPr lang="en-US" sz="1800" dirty="0" smtClean="0"/>
              <a:t>, forms an alveolar septum.</a:t>
            </a:r>
            <a:endParaRPr lang="en-US"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smtClean="0"/>
              <a:t>Respiratory system mammals</a:t>
            </a:r>
            <a:br>
              <a:rPr lang="en-US" b="1" dirty="0" smtClean="0"/>
            </a:br>
            <a:endParaRPr lang="en-US" dirty="0"/>
          </a:p>
        </p:txBody>
      </p:sp>
      <p:sp>
        <p:nvSpPr>
          <p:cNvPr id="3" name="عنصر نائب للمحتوى 2"/>
          <p:cNvSpPr>
            <a:spLocks noGrp="1"/>
          </p:cNvSpPr>
          <p:nvPr>
            <p:ph idx="1"/>
          </p:nvPr>
        </p:nvSpPr>
        <p:spPr/>
        <p:txBody>
          <a:bodyPr/>
          <a:lstStyle/>
          <a:p>
            <a:pPr algn="just" rtl="0"/>
            <a:r>
              <a:rPr lang="en-US" sz="2400" dirty="0" smtClean="0">
                <a:latin typeface="+mj-lt"/>
              </a:rPr>
              <a:t>Air flows from the nostrils through a system of passages to the respiratory surfaces of the lungs. As it progresses, it becomes warmed, humidified, and cleansed of some of its particulate matter. Dust, which finds its way to the alveoli, is ultimately consumed by macrophages patrolling the tiny cul-de-sacs. The major components of the air-passage system are the nasal cavity, pharynx, larynx, trachea, bronchi, and the various smaller subdivisions of the bronchial tree leading to the alveoli </a:t>
            </a:r>
            <a:r>
              <a:rPr lang="en-US" b="1" dirty="0" smtClean="0"/>
              <a:t>.</a:t>
            </a:r>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381000" y="1600200"/>
            <a:ext cx="8305800" cy="4530725"/>
          </a:xfrm>
        </p:spPr>
        <p:txBody>
          <a:bodyPr/>
          <a:lstStyle/>
          <a:p>
            <a:pPr algn="just" rtl="0"/>
            <a:r>
              <a:rPr lang="en-US" sz="3200" dirty="0" smtClean="0">
                <a:latin typeface="+mj-lt"/>
              </a:rPr>
              <a:t>Air from the </a:t>
            </a:r>
            <a:r>
              <a:rPr lang="en-US" sz="3200" dirty="0" err="1" smtClean="0">
                <a:latin typeface="+mj-lt"/>
              </a:rPr>
              <a:t>naris</a:t>
            </a:r>
            <a:r>
              <a:rPr lang="en-US" sz="3200" dirty="0" smtClean="0">
                <a:latin typeface="+mj-lt"/>
              </a:rPr>
              <a:t> enters the vestibule, the first part of the nasal cavity. The vestibule is lined by a stratified squamous epithelium, which is continuous with the skin externally and with the respiratory portion of the nasal cavity internally. In the horse hairy skin continues into the vestibule. A lamina propria and under lying </a:t>
            </a:r>
            <a:r>
              <a:rPr lang="en-US" sz="3200" dirty="0" err="1" smtClean="0">
                <a:latin typeface="+mj-lt"/>
              </a:rPr>
              <a:t>submucosa</a:t>
            </a:r>
            <a:r>
              <a:rPr lang="en-US" sz="3200" dirty="0" smtClean="0">
                <a:latin typeface="+mj-lt"/>
              </a:rPr>
              <a:t> support the vestibular epithelium</a:t>
            </a:r>
            <a:r>
              <a:rPr lang="en-US" sz="3200" b="1" dirty="0" smtClean="0"/>
              <a:t>.</a:t>
            </a:r>
            <a:endParaRPr lang="en-US" sz="32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4" name="عنصر نائب للنص 3"/>
          <p:cNvSpPr>
            <a:spLocks noGrp="1"/>
          </p:cNvSpPr>
          <p:nvPr>
            <p:ph type="body" sz="half" idx="2"/>
          </p:nvPr>
        </p:nvSpPr>
        <p:spPr>
          <a:xfrm>
            <a:off x="457200" y="1435100"/>
            <a:ext cx="4191000" cy="4691063"/>
          </a:xfrm>
        </p:spPr>
        <p:txBody>
          <a:bodyPr/>
          <a:lstStyle/>
          <a:p>
            <a:pPr algn="just" rtl="0"/>
            <a:r>
              <a:rPr lang="en-US" sz="2000" dirty="0" smtClean="0"/>
              <a:t>The respiratory portion of the nasal cavity is lined by a ciliated, </a:t>
            </a:r>
            <a:r>
              <a:rPr lang="en-US" sz="2000" dirty="0" err="1" smtClean="0"/>
              <a:t>pseudostratified</a:t>
            </a:r>
            <a:r>
              <a:rPr lang="en-US" sz="2000" dirty="0" smtClean="0"/>
              <a:t> columnar epithelium with goblet cells. The lamina propria contains </a:t>
            </a:r>
            <a:r>
              <a:rPr lang="en-US" sz="2000" dirty="0" err="1" smtClean="0"/>
              <a:t>tubuloalveolar</a:t>
            </a:r>
            <a:r>
              <a:rPr lang="en-US" sz="2000" dirty="0" smtClean="0"/>
              <a:t> glands. The latter are mainly serous, but mucous and mixed glands do occur. Glands are </a:t>
            </a:r>
            <a:r>
              <a:rPr lang="it-IT" sz="2000" dirty="0" smtClean="0"/>
              <a:t>sparse in carnivores. A submucosa supports the lamina propria</a:t>
            </a:r>
            <a:r>
              <a:rPr lang="it-IT" sz="1600" b="1" dirty="0" smtClean="0"/>
              <a:t>.</a:t>
            </a:r>
            <a:endParaRPr lang="en-US" sz="1600" dirty="0" smtClean="0"/>
          </a:p>
          <a:p>
            <a:endParaRPr lang="en-US" dirty="0"/>
          </a:p>
        </p:txBody>
      </p:sp>
      <p:pic>
        <p:nvPicPr>
          <p:cNvPr id="1027" name="Picture 3"/>
          <p:cNvPicPr>
            <a:picLocks noGrp="1" noChangeAspect="1" noChangeArrowheads="1"/>
          </p:cNvPicPr>
          <p:nvPr>
            <p:ph idx="1"/>
          </p:nvPr>
        </p:nvPicPr>
        <p:blipFill>
          <a:blip r:embed="rId2" cstate="print"/>
          <a:srcRect/>
          <a:stretch>
            <a:fillRect/>
          </a:stretch>
        </p:blipFill>
        <p:spPr bwMode="auto">
          <a:xfrm>
            <a:off x="4735512" y="2175669"/>
            <a:ext cx="4256088" cy="312306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a:p>
        </p:txBody>
      </p:sp>
      <p:sp>
        <p:nvSpPr>
          <p:cNvPr id="4" name="عنصر نائب للنص 3"/>
          <p:cNvSpPr>
            <a:spLocks noGrp="1"/>
          </p:cNvSpPr>
          <p:nvPr>
            <p:ph type="body" sz="half" idx="2"/>
          </p:nvPr>
        </p:nvSpPr>
        <p:spPr>
          <a:xfrm>
            <a:off x="457200" y="1435100"/>
            <a:ext cx="4038600" cy="4691063"/>
          </a:xfrm>
        </p:spPr>
        <p:txBody>
          <a:bodyPr/>
          <a:lstStyle/>
          <a:p>
            <a:pPr algn="just" rtl="0"/>
            <a:r>
              <a:rPr lang="en-US" sz="2000" dirty="0" smtClean="0"/>
              <a:t>The olfactory epithelium (</a:t>
            </a:r>
            <a:r>
              <a:rPr lang="en-US" sz="2000" dirty="0" err="1" smtClean="0"/>
              <a:t>pseudostratified</a:t>
            </a:r>
            <a:r>
              <a:rPr lang="en-US" sz="2000" dirty="0" smtClean="0"/>
              <a:t> columnar) is composed of olfactory (sensory) cells, supporting cells, and basal cells. Bowman's glands, tubular and </a:t>
            </a:r>
            <a:r>
              <a:rPr lang="en-US" sz="2000" dirty="0" err="1" smtClean="0"/>
              <a:t>mucoserous</a:t>
            </a:r>
            <a:r>
              <a:rPr lang="en-US" sz="2000" dirty="0" smtClean="0"/>
              <a:t>, occur within the lamina propria. They open to the surface through ducts lined by </a:t>
            </a:r>
            <a:r>
              <a:rPr lang="en-US" sz="2000" dirty="0" err="1" smtClean="0"/>
              <a:t>cuboidal</a:t>
            </a:r>
            <a:r>
              <a:rPr lang="en-US" sz="2000" dirty="0" smtClean="0"/>
              <a:t> or flattened cells. A </a:t>
            </a:r>
            <a:r>
              <a:rPr lang="en-US" sz="2000" dirty="0" err="1" smtClean="0"/>
              <a:t>submucosa</a:t>
            </a:r>
            <a:r>
              <a:rPr lang="en-US" sz="2000" dirty="0" smtClean="0"/>
              <a:t> lies below the lamina propria</a:t>
            </a:r>
            <a:r>
              <a:rPr lang="en-US" dirty="0" smtClean="0"/>
              <a:t>.</a:t>
            </a:r>
          </a:p>
          <a:p>
            <a:endParaRPr lang="en-US" dirty="0"/>
          </a:p>
        </p:txBody>
      </p:sp>
      <p:pic>
        <p:nvPicPr>
          <p:cNvPr id="5" name="Picture 2"/>
          <p:cNvPicPr>
            <a:picLocks noGrp="1" noChangeAspect="1" noChangeArrowheads="1"/>
          </p:cNvPicPr>
          <p:nvPr>
            <p:ph idx="1"/>
          </p:nvPr>
        </p:nvPicPr>
        <p:blipFill>
          <a:blip r:embed="rId2" cstate="print"/>
          <a:srcRect/>
          <a:stretch>
            <a:fillRect/>
          </a:stretch>
        </p:blipFill>
        <p:spPr bwMode="auto">
          <a:xfrm>
            <a:off x="4502149" y="2142330"/>
            <a:ext cx="4447339" cy="288686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a:xfrm>
            <a:off x="609600" y="1600200"/>
            <a:ext cx="8077200" cy="4530725"/>
          </a:xfrm>
        </p:spPr>
        <p:txBody>
          <a:bodyPr/>
          <a:lstStyle/>
          <a:p>
            <a:pPr algn="just" rtl="0"/>
            <a:r>
              <a:rPr lang="en-US" sz="2400" dirty="0" smtClean="0"/>
              <a:t>The </a:t>
            </a:r>
            <a:r>
              <a:rPr lang="en-US" sz="2400" dirty="0" err="1" smtClean="0"/>
              <a:t>nasopharynx</a:t>
            </a:r>
            <a:r>
              <a:rPr lang="en-US" sz="2400" dirty="0" smtClean="0"/>
              <a:t> and </a:t>
            </a:r>
            <a:r>
              <a:rPr lang="en-US" sz="2400" dirty="0" err="1" smtClean="0"/>
              <a:t>oropharynx</a:t>
            </a:r>
            <a:r>
              <a:rPr lang="en-US" sz="2400" dirty="0" smtClean="0"/>
              <a:t> are subdivisions of the pharynx. The former is lined by , </a:t>
            </a:r>
            <a:r>
              <a:rPr lang="en-US" sz="2400" dirty="0" err="1" smtClean="0"/>
              <a:t>pseudostratified</a:t>
            </a:r>
            <a:r>
              <a:rPr lang="en-US" sz="2400" dirty="0" smtClean="0"/>
              <a:t> columnar epithelium with goblet cells, whereas the latter is covered by a stratified squamous epithelium. The lamina propria contains tubular mixed glands in the </a:t>
            </a:r>
            <a:r>
              <a:rPr lang="en-US" sz="2400" dirty="0" err="1" smtClean="0"/>
              <a:t>nasopharynx</a:t>
            </a:r>
            <a:r>
              <a:rPr lang="en-US" sz="2400" dirty="0" smtClean="0"/>
              <a:t> and mucous glands in the </a:t>
            </a:r>
            <a:r>
              <a:rPr lang="en-US" sz="2400" dirty="0" err="1" smtClean="0"/>
              <a:t>oropharynx</a:t>
            </a:r>
            <a:r>
              <a:rPr lang="en-US" dirty="0" smtClean="0"/>
              <a:t>.</a:t>
            </a:r>
            <a:endParaRPr lang="en-US" sz="3600" dirty="0" smtClean="0"/>
          </a:p>
          <a:p>
            <a:pPr algn="just" rtl="0"/>
            <a:endParaRPr lang="en-US"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en-US" dirty="0"/>
          </a:p>
        </p:txBody>
      </p:sp>
      <p:sp>
        <p:nvSpPr>
          <p:cNvPr id="3" name="عنصر نائب للمحتوى 2"/>
          <p:cNvSpPr>
            <a:spLocks noGrp="1"/>
          </p:cNvSpPr>
          <p:nvPr>
            <p:ph idx="1"/>
          </p:nvPr>
        </p:nvSpPr>
        <p:spPr/>
        <p:txBody>
          <a:bodyPr/>
          <a:lstStyle/>
          <a:p>
            <a:pPr algn="just" rtl="0"/>
            <a:r>
              <a:rPr lang="en-US" sz="2400" dirty="0" smtClean="0">
                <a:latin typeface="+mj-lt"/>
              </a:rPr>
              <a:t>The larynx is lined in part by a stratified squamous epithelium and partly by a ciliated, </a:t>
            </a:r>
            <a:r>
              <a:rPr lang="en-US" sz="2400" dirty="0" err="1" smtClean="0">
                <a:latin typeface="+mj-lt"/>
              </a:rPr>
              <a:t>pseudostratified</a:t>
            </a:r>
            <a:r>
              <a:rPr lang="en-US" sz="2400" dirty="0" smtClean="0">
                <a:latin typeface="+mj-lt"/>
              </a:rPr>
              <a:t> columnar epithelium. Numerous elastic fibers are present in the lamina propria. Glands (serous, mucous, and mixed) occur in the lamina propria and </a:t>
            </a:r>
            <a:r>
              <a:rPr lang="en-US" sz="2400" dirty="0" err="1" smtClean="0">
                <a:latin typeface="+mj-lt"/>
              </a:rPr>
              <a:t>submucosa</a:t>
            </a:r>
            <a:r>
              <a:rPr lang="en-US" sz="2400" dirty="0" smtClean="0">
                <a:latin typeface="+mj-lt"/>
              </a:rPr>
              <a:t>, but are lacking in the vocal and vestibular folds. Hyaline and elastic cartilage provide support for the laryngeal wall. The elastic cartilage of the epiglottis may be partially or completely replaced by adipose tissue, as in carnivores. Skeletal muscles are an integral part of the laryngeal structure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Trachea</a:t>
            </a:r>
            <a:endParaRPr lang="en-US" dirty="0"/>
          </a:p>
        </p:txBody>
      </p:sp>
      <p:sp>
        <p:nvSpPr>
          <p:cNvPr id="4" name="عنصر نائب للنص 3"/>
          <p:cNvSpPr>
            <a:spLocks noGrp="1"/>
          </p:cNvSpPr>
          <p:nvPr>
            <p:ph type="body" sz="half" idx="2"/>
          </p:nvPr>
        </p:nvSpPr>
        <p:spPr>
          <a:xfrm>
            <a:off x="457200" y="1435100"/>
            <a:ext cx="4343400" cy="4691063"/>
          </a:xfrm>
        </p:spPr>
        <p:txBody>
          <a:bodyPr/>
          <a:lstStyle/>
          <a:p>
            <a:pPr algn="just" rtl="0"/>
            <a:r>
              <a:rPr lang="en-US" sz="1800" dirty="0" smtClean="0"/>
              <a:t>The trachea is lined by a ciliated, </a:t>
            </a:r>
            <a:r>
              <a:rPr lang="en-US" sz="1800" dirty="0" err="1" smtClean="0"/>
              <a:t>pseudostratified</a:t>
            </a:r>
            <a:r>
              <a:rPr lang="en-US" sz="1800" dirty="0" smtClean="0"/>
              <a:t> columnar epithelium with goblet cells. A lamina propria and </a:t>
            </a:r>
            <a:r>
              <a:rPr lang="en-US" sz="1800" dirty="0" err="1" smtClean="0"/>
              <a:t>submucosa</a:t>
            </a:r>
            <a:r>
              <a:rPr lang="en-US" sz="1800" dirty="0" smtClean="0"/>
              <a:t> lie below the epithelium, but are not clearly demarcated from one another. Glands, mostly mixed, occur in the deeper layers of the lamina propria and within the </a:t>
            </a:r>
            <a:r>
              <a:rPr lang="en-US" sz="1800" dirty="0" err="1" smtClean="0"/>
              <a:t>submucosa</a:t>
            </a:r>
            <a:r>
              <a:rPr lang="en-US" sz="1800" dirty="0" smtClean="0"/>
              <a:t>. Rings of hyaline cartilage, which are incomplete dorsally, support the tracheal wall. A layer of smooth muscle, the </a:t>
            </a:r>
            <a:r>
              <a:rPr lang="en-US" sz="1800" dirty="0" err="1" smtClean="0"/>
              <a:t>trachealis</a:t>
            </a:r>
            <a:r>
              <a:rPr lang="en-US" sz="1800" dirty="0" smtClean="0"/>
              <a:t> muscle, is located dorsally in the trachea. It is positioned internal to the gap in the tracheal cartilages in the horse, pig, and ruminants. in the cat and dog it lies external to the gap. An adventitia of connective tissue completes the wall of the trachea</a:t>
            </a:r>
            <a:r>
              <a:rPr lang="en-US" dirty="0" smtClean="0"/>
              <a:t>.</a:t>
            </a:r>
          </a:p>
          <a:p>
            <a:endParaRPr lang="en-US" dirty="0"/>
          </a:p>
        </p:txBody>
      </p:sp>
      <p:pic>
        <p:nvPicPr>
          <p:cNvPr id="2050" name="Picture 2"/>
          <p:cNvPicPr>
            <a:picLocks noGrp="1" noChangeAspect="1" noChangeArrowheads="1"/>
          </p:cNvPicPr>
          <p:nvPr>
            <p:ph idx="1"/>
          </p:nvPr>
        </p:nvPicPr>
        <p:blipFill>
          <a:blip r:embed="rId2" cstate="print"/>
          <a:srcRect/>
          <a:stretch>
            <a:fillRect/>
          </a:stretch>
        </p:blipFill>
        <p:spPr bwMode="auto">
          <a:xfrm>
            <a:off x="4826000" y="2209006"/>
            <a:ext cx="4016200" cy="304879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sz="4400" dirty="0" smtClean="0"/>
              <a:t>bronchi </a:t>
            </a:r>
            <a:r>
              <a:rPr lang="en-US" b="1" dirty="0" smtClean="0"/>
              <a:t/>
            </a:r>
            <a:br>
              <a:rPr lang="en-US" b="1" dirty="0" smtClean="0"/>
            </a:br>
            <a:endParaRPr lang="en-US" dirty="0"/>
          </a:p>
        </p:txBody>
      </p:sp>
      <p:sp>
        <p:nvSpPr>
          <p:cNvPr id="3" name="عنصر نائب للمحتوى 2"/>
          <p:cNvSpPr>
            <a:spLocks noGrp="1"/>
          </p:cNvSpPr>
          <p:nvPr>
            <p:ph idx="1"/>
          </p:nvPr>
        </p:nvSpPr>
        <p:spPr>
          <a:xfrm>
            <a:off x="457200" y="1600200"/>
            <a:ext cx="8382000" cy="4530725"/>
          </a:xfrm>
        </p:spPr>
        <p:txBody>
          <a:bodyPr/>
          <a:lstStyle/>
          <a:p>
            <a:pPr algn="just" rtl="0"/>
            <a:r>
              <a:rPr lang="en-US" sz="2400" dirty="0" smtClean="0"/>
              <a:t>A ciliated, </a:t>
            </a:r>
            <a:r>
              <a:rPr lang="en-US" sz="2400" dirty="0" err="1" smtClean="0"/>
              <a:t>pseudostratified</a:t>
            </a:r>
            <a:r>
              <a:rPr lang="en-US" sz="2400" dirty="0" smtClean="0"/>
              <a:t> columnar epithelium with goblet cells lines the bronchi. The epithelium becomes reduced in height as the caliber of the bronchi diminishes.</a:t>
            </a:r>
          </a:p>
          <a:p>
            <a:pPr algn="just" rtl="0"/>
            <a:r>
              <a:rPr lang="en-US" sz="2400" dirty="0" smtClean="0"/>
              <a:t>The lamina propria is surrounded by a layer of obliquely</a:t>
            </a:r>
          </a:p>
          <a:p>
            <a:pPr algn="just" rtl="0">
              <a:buNone/>
            </a:pPr>
            <a:r>
              <a:rPr lang="en-US" sz="2400" smtClean="0"/>
              <a:t>    </a:t>
            </a:r>
            <a:r>
              <a:rPr lang="en-US" sz="2400" dirty="0" smtClean="0"/>
              <a:t>arranged smooth muscle. The connective tissue external to the musculature contains mixed glands and plates of hyaline cartilage. In the cat the bronchial cartilages may contain elastic fibers. When seen in </a:t>
            </a:r>
            <a:r>
              <a:rPr lang="en-US" sz="2400" dirty="0" err="1" smtClean="0"/>
              <a:t>histologic</a:t>
            </a:r>
            <a:r>
              <a:rPr lang="en-US" sz="2400" dirty="0" smtClean="0"/>
              <a:t> sections, the mucosa of large bronchi has few folds. Folds increase as the bronchi decrease in diameter.</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yers">
  <a:themeElements>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Layers">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Layer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Layer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Layer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Layer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Layer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Layer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Layer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Layer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Layer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4269</TotalTime>
  <Words>989</Words>
  <Application>Microsoft Office PowerPoint</Application>
  <PresentationFormat>On-screen Show (4:3)</PresentationFormat>
  <Paragraphs>24</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Layers</vt:lpstr>
      <vt:lpstr>Histology</vt:lpstr>
      <vt:lpstr>Respiratory system mammals </vt:lpstr>
      <vt:lpstr>PowerPoint Presentation</vt:lpstr>
      <vt:lpstr>PowerPoint Presentation</vt:lpstr>
      <vt:lpstr>PowerPoint Presentation</vt:lpstr>
      <vt:lpstr>PowerPoint Presentation</vt:lpstr>
      <vt:lpstr>PowerPoint Presentation</vt:lpstr>
      <vt:lpstr>Trachea</vt:lpstr>
      <vt:lpstr>bronchi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just</dc:creator>
  <cp:lastModifiedBy>DR.Ahmed Saker</cp:lastModifiedBy>
  <cp:revision>314</cp:revision>
  <dcterms:created xsi:type="dcterms:W3CDTF">2008-10-13T19:40:29Z</dcterms:created>
  <dcterms:modified xsi:type="dcterms:W3CDTF">2018-05-11T20:26:44Z</dcterms:modified>
</cp:coreProperties>
</file>